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4660"/>
  </p:normalViewPr>
  <p:slideViewPr>
    <p:cSldViewPr snapToGrid="0">
      <p:cViewPr varScale="1">
        <p:scale>
          <a:sx n="91" d="100"/>
          <a:sy n="91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/>
              <a:t>SISTEM INFORMASI HONDA (SIHONDA)</a:t>
            </a:r>
            <a:endParaRPr lang="id-ID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2677" y="1345324"/>
            <a:ext cx="9801935" cy="52341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SIHONDA?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aplikasi </a:t>
            </a:r>
            <a:r>
              <a:rPr lang="en-US" dirty="0" err="1"/>
              <a:t>berbasis</a:t>
            </a:r>
            <a:r>
              <a:rPr lang="en-US" dirty="0"/>
              <a:t> web yang </a:t>
            </a:r>
            <a:r>
              <a:rPr lang="en-US" dirty="0" err="1"/>
              <a:t>menunjang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di dealer 	</a:t>
            </a:r>
            <a:r>
              <a:rPr lang="en-US" dirty="0" err="1"/>
              <a:t>sepedah</a:t>
            </a:r>
            <a:r>
              <a:rPr lang="en-US" dirty="0"/>
              <a:t> motor.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dealer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i="1" dirty="0" err="1"/>
              <a:t>multystep</a:t>
            </a:r>
            <a:r>
              <a:rPr lang="en-US" dirty="0"/>
              <a:t> (</a:t>
            </a:r>
            <a:r>
              <a:rPr lang="en-US" dirty="0" err="1"/>
              <a:t>berjenjang</a:t>
            </a:r>
            <a:r>
              <a:rPr lang="en-US" dirty="0"/>
              <a:t>) </a:t>
            </a:r>
            <a:r>
              <a:rPr lang="en-US" dirty="0" err="1"/>
              <a:t>dengan</a:t>
            </a:r>
            <a:r>
              <a:rPr lang="en-US" dirty="0"/>
              <a:t> 	</a:t>
            </a:r>
            <a:r>
              <a:rPr lang="en-US" dirty="0" err="1"/>
              <a:t>artian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/divisi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peran</a:t>
            </a:r>
            <a:r>
              <a:rPr lang="en-US" dirty="0"/>
              <a:t> yang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	</a:t>
            </a:r>
            <a:r>
              <a:rPr lang="en-US" dirty="0" err="1"/>
              <a:t>transaksi</a:t>
            </a:r>
            <a:r>
              <a:rPr lang="en-US" dirty="0"/>
              <a:t>. Dan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ringkasan</a:t>
            </a:r>
            <a:r>
              <a:rPr lang="en-US" dirty="0"/>
              <a:t> </a:t>
            </a:r>
            <a:r>
              <a:rPr lang="en-US" dirty="0" err="1"/>
              <a:t>aktifitas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direksi</a:t>
            </a:r>
            <a:r>
              <a:rPr lang="en-US" dirty="0"/>
              <a:t> 	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 (per </a:t>
            </a:r>
            <a:r>
              <a:rPr lang="en-US" dirty="0" err="1"/>
              <a:t>tanggal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Aktivitas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wajar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direkam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dilaporkan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	</a:t>
            </a:r>
            <a:r>
              <a:rPr lang="en-US" dirty="0" err="1"/>
              <a:t>direksi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i="1" dirty="0" err="1"/>
              <a:t>realtime</a:t>
            </a:r>
            <a:r>
              <a:rPr lang="en-US" i="1" dirty="0"/>
              <a:t>.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aplikasi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direksi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mem</a:t>
            </a:r>
            <a:r>
              <a:rPr lang="en-US" i="1" dirty="0"/>
              <a:t>-manage 	</a:t>
            </a:r>
            <a:r>
              <a:rPr lang="en-US" dirty="0" err="1"/>
              <a:t>aktivitas</a:t>
            </a:r>
            <a:r>
              <a:rPr lang="en-US" dirty="0"/>
              <a:t> dealer </a:t>
            </a:r>
            <a:r>
              <a:rPr lang="en-US" dirty="0" err="1"/>
              <a:t>secara</a:t>
            </a:r>
            <a:r>
              <a:rPr lang="en-US" dirty="0"/>
              <a:t> detail,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direksi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i="1" dirty="0"/>
              <a:t>stay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	</a:t>
            </a:r>
            <a:r>
              <a:rPr lang="en-US" dirty="0" err="1"/>
              <a:t>kantor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.</a:t>
            </a:r>
            <a:endParaRPr lang="en-US" i="1" dirty="0"/>
          </a:p>
          <a:p>
            <a:pPr marL="0" indent="0">
              <a:buNone/>
            </a:pPr>
            <a:endParaRPr lang="id-ID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22691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6074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INTRO</a:t>
            </a:r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72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Penerimaan</a:t>
            </a:r>
            <a:r>
              <a:rPr lang="en-US" sz="2800" dirty="0"/>
              <a:t> </a:t>
            </a:r>
            <a:r>
              <a:rPr lang="en-US" sz="2800" dirty="0" err="1"/>
              <a:t>Barang</a:t>
            </a:r>
            <a:r>
              <a:rPr lang="en-US" sz="2800" dirty="0"/>
              <a:t> (1)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702677" y="1345324"/>
            <a:ext cx="9801935" cy="5234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peneriamaan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melalui</a:t>
            </a:r>
            <a:r>
              <a:rPr lang="en-US" dirty="0">
                <a:solidFill>
                  <a:schemeClr val="tx1"/>
                </a:solidFill>
              </a:rPr>
              <a:t> menu Gudang &amp; PDI – </a:t>
            </a:r>
            <a:r>
              <a:rPr lang="en-US" dirty="0" err="1">
                <a:solidFill>
                  <a:schemeClr val="tx1"/>
                </a:solidFill>
              </a:rPr>
              <a:t>Konfirmasi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Pilih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ingin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Konfirmasi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daftar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id-ID" dirty="0"/>
              <a:t>Klik </a:t>
            </a:r>
            <a:r>
              <a:rPr lang="en-US" dirty="0"/>
              <a:t>    , Scan Barcode </a:t>
            </a:r>
            <a:r>
              <a:rPr lang="id-ID" dirty="0"/>
              <a:t>Nomor Rangka</a:t>
            </a:r>
            <a:r>
              <a:rPr lang="en-US" dirty="0"/>
              <a:t> (</a:t>
            </a:r>
            <a:r>
              <a:rPr lang="en-US" dirty="0" err="1"/>
              <a:t>mengubah</a:t>
            </a:r>
            <a:r>
              <a:rPr lang="en-US" dirty="0"/>
              <a:t> status </a:t>
            </a:r>
            <a:r>
              <a:rPr lang="en-US" dirty="0" err="1"/>
              <a:t>menjadi</a:t>
            </a:r>
            <a:r>
              <a:rPr lang="en-US" dirty="0"/>
              <a:t> ADA)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Ulangi</a:t>
            </a:r>
            <a:r>
              <a:rPr lang="en-US" dirty="0">
                <a:solidFill>
                  <a:schemeClr val="tx1"/>
                </a:solidFill>
              </a:rPr>
              <a:t> point 2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semua</a:t>
            </a:r>
            <a:r>
              <a:rPr lang="en-US" dirty="0">
                <a:solidFill>
                  <a:schemeClr val="tx1"/>
                </a:solidFill>
              </a:rPr>
              <a:t> status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ADA, </a:t>
            </a:r>
            <a:r>
              <a:rPr lang="en-US" dirty="0" err="1">
                <a:solidFill>
                  <a:schemeClr val="tx1"/>
                </a:solidFill>
              </a:rPr>
              <a:t>Lanjutkan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Isi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aksesoris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diterima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tanggal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tiba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gudang</a:t>
            </a:r>
            <a:r>
              <a:rPr lang="en-US" dirty="0">
                <a:solidFill>
                  <a:schemeClr val="tx1"/>
                </a:solidFill>
              </a:rPr>
              <a:t> per unit yang </a:t>
            </a:r>
            <a:r>
              <a:rPr lang="en-US" dirty="0" err="1">
                <a:solidFill>
                  <a:schemeClr val="tx1"/>
                </a:solidFill>
              </a:rPr>
              <a:t>diterima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dilengkapi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Lanjutkan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Simpan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2586" t="62430" r="5638" b="31604"/>
          <a:stretch/>
        </p:blipFill>
        <p:spPr>
          <a:xfrm>
            <a:off x="2459420" y="2144112"/>
            <a:ext cx="336332" cy="34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008" t="37713" r="1915" b="49218"/>
          <a:stretch/>
        </p:blipFill>
        <p:spPr>
          <a:xfrm>
            <a:off x="2130632" y="2603291"/>
            <a:ext cx="9381767" cy="8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1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Penerimaan</a:t>
            </a:r>
            <a:r>
              <a:rPr lang="en-US" sz="2800" dirty="0"/>
              <a:t> </a:t>
            </a:r>
            <a:r>
              <a:rPr lang="en-US" sz="2800" dirty="0" err="1"/>
              <a:t>Barang</a:t>
            </a:r>
            <a:r>
              <a:rPr lang="en-US" sz="2800" dirty="0"/>
              <a:t> (2)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702678" y="3415183"/>
            <a:ext cx="9801935" cy="2766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peneriamaan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Mohon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abaikan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Catatan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muncul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mengenail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langkah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setelah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Pembelian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konfirmasi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hilang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daftar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unit yang </a:t>
            </a:r>
            <a:r>
              <a:rPr lang="en-US" dirty="0" err="1">
                <a:solidFill>
                  <a:schemeClr val="tx1"/>
                </a:solidFill>
              </a:rPr>
              <a:t>statusnya</a:t>
            </a:r>
            <a:r>
              <a:rPr lang="en-US" dirty="0">
                <a:solidFill>
                  <a:schemeClr val="tx1"/>
                </a:solidFill>
              </a:rPr>
              <a:t> ADA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stok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dijual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sini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dibayar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belum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konfirmasi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dibayar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tampil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menu </a:t>
            </a:r>
            <a:r>
              <a:rPr lang="en-US" dirty="0" err="1">
                <a:solidFill>
                  <a:schemeClr val="tx1"/>
                </a:solidFill>
              </a:rPr>
              <a:t>pembayaran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4052" t="19530" r="689" b="49503"/>
          <a:stretch/>
        </p:blipFill>
        <p:spPr>
          <a:xfrm>
            <a:off x="2144110" y="1360752"/>
            <a:ext cx="9290992" cy="19289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138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Pembayaran</a:t>
            </a:r>
            <a:r>
              <a:rPr lang="en-US" sz="2800" dirty="0"/>
              <a:t> Nota </a:t>
            </a:r>
            <a:r>
              <a:rPr lang="en-US" sz="2800" dirty="0" err="1"/>
              <a:t>Beli</a:t>
            </a:r>
            <a:r>
              <a:rPr lang="en-US" sz="2800" dirty="0"/>
              <a:t> (1)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702677" y="1345324"/>
            <a:ext cx="9801935" cy="5234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pembayaran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melalui</a:t>
            </a:r>
            <a:r>
              <a:rPr lang="en-US" dirty="0">
                <a:solidFill>
                  <a:schemeClr val="tx1"/>
                </a:solidFill>
              </a:rPr>
              <a:t> menu </a:t>
            </a:r>
            <a:r>
              <a:rPr lang="en-US" dirty="0" err="1">
                <a:solidFill>
                  <a:schemeClr val="tx1"/>
                </a:solidFill>
              </a:rPr>
              <a:t>Pembelian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Pembayaran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“Nota </a:t>
            </a:r>
            <a:r>
              <a:rPr lang="en-US" dirty="0" err="1">
                <a:solidFill>
                  <a:schemeClr val="tx1"/>
                </a:solidFill>
              </a:rPr>
              <a:t>Belum</a:t>
            </a:r>
            <a:r>
              <a:rPr lang="en-US" dirty="0">
                <a:solidFill>
                  <a:schemeClr val="tx1"/>
                </a:solidFill>
              </a:rPr>
              <a:t> Bayar”, </a:t>
            </a:r>
            <a:r>
              <a:rPr lang="en-US" dirty="0" err="1">
                <a:solidFill>
                  <a:schemeClr val="tx1"/>
                </a:solidFill>
              </a:rPr>
              <a:t>pilih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ingin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dibayar</a:t>
            </a:r>
            <a:r>
              <a:rPr lang="en-US" dirty="0">
                <a:solidFill>
                  <a:schemeClr val="tx1"/>
                </a:solidFill>
              </a:rPr>
              <a:t>, Bayar.</a:t>
            </a:r>
          </a:p>
          <a:p>
            <a:pPr>
              <a:buFont typeface="+mj-lt"/>
              <a:buAutoNum type="arabicPeriod"/>
            </a:pPr>
            <a:r>
              <a:rPr lang="en-US" dirty="0"/>
              <a:t>Isi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bayar</a:t>
            </a:r>
            <a:r>
              <a:rPr lang="en-US" dirty="0"/>
              <a:t>, </a:t>
            </a:r>
            <a:r>
              <a:rPr lang="en-US" dirty="0" err="1"/>
              <a:t>Simpan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bayar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diinput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tertagih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status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Sebagian</a:t>
            </a:r>
            <a:r>
              <a:rPr lang="en-US" dirty="0">
                <a:solidFill>
                  <a:schemeClr val="tx1"/>
                </a:solidFill>
              </a:rPr>
              <a:t>”,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bayar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melebihi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jumlah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tertagih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status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“Bayar”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Bunga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Rp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berisikan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selisihnya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pembayaran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direkam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system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dilihat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menu </a:t>
            </a:r>
            <a:r>
              <a:rPr lang="en-US" dirty="0" err="1">
                <a:solidFill>
                  <a:schemeClr val="tx1"/>
                </a:solidFill>
              </a:rPr>
              <a:t>Kasir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Kas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5086" t="11575" r="19655" b="62572"/>
          <a:stretch/>
        </p:blipFill>
        <p:spPr>
          <a:xfrm>
            <a:off x="2133600" y="2575035"/>
            <a:ext cx="2953407" cy="15184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226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Pembayaran</a:t>
            </a:r>
            <a:r>
              <a:rPr lang="en-US" sz="2800" dirty="0"/>
              <a:t> Nota </a:t>
            </a:r>
            <a:r>
              <a:rPr lang="en-US" sz="2800" dirty="0" err="1"/>
              <a:t>Beli</a:t>
            </a:r>
            <a:r>
              <a:rPr lang="en-US" sz="2800" dirty="0"/>
              <a:t> (2)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702678" y="3920355"/>
            <a:ext cx="9801935" cy="2261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Di </a:t>
            </a:r>
            <a:r>
              <a:rPr lang="en-US" dirty="0" err="1">
                <a:solidFill>
                  <a:schemeClr val="tx1"/>
                </a:solidFill>
              </a:rPr>
              <a:t>atas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tampilan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pembayaran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supplier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aturan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setiap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pembayaran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pertama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terbagi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pembayaran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supplier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pembayaran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ppn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pembelian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879" t="19530" r="604" b="41832"/>
          <a:stretch/>
        </p:blipFill>
        <p:spPr>
          <a:xfrm>
            <a:off x="2144110" y="1345324"/>
            <a:ext cx="9425932" cy="24278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126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Penjualan</a:t>
            </a:r>
            <a:r>
              <a:rPr lang="en-US" sz="2800" dirty="0"/>
              <a:t> Cash (1)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702677" y="1345324"/>
            <a:ext cx="9801935" cy="3794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penjualan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melalui</a:t>
            </a:r>
            <a:r>
              <a:rPr lang="en-US" dirty="0">
                <a:solidFill>
                  <a:schemeClr val="tx1"/>
                </a:solidFill>
              </a:rPr>
              <a:t> menu </a:t>
            </a:r>
            <a:r>
              <a:rPr lang="en-US" dirty="0" err="1">
                <a:solidFill>
                  <a:schemeClr val="tx1"/>
                </a:solidFill>
              </a:rPr>
              <a:t>Penjualan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Pemesanan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Setiap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penjualan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melewati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pemesanan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terlebih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dahuli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stok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Cari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nama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ohc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telepon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pelanggan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ditemukan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ditemukan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Tambah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isi</a:t>
            </a:r>
            <a:r>
              <a:rPr lang="en-US" dirty="0">
                <a:solidFill>
                  <a:schemeClr val="tx1"/>
                </a:solidFill>
              </a:rPr>
              <a:t> detail </a:t>
            </a:r>
            <a:r>
              <a:rPr lang="en-US" dirty="0" err="1">
                <a:solidFill>
                  <a:schemeClr val="tx1"/>
                </a:solidFill>
              </a:rPr>
              <a:t>konsumen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lalu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Lanjutkan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Lengkapi</a:t>
            </a:r>
            <a:r>
              <a:rPr lang="en-US" dirty="0"/>
              <a:t> </a:t>
            </a:r>
            <a:r>
              <a:rPr lang="en-US" dirty="0" err="1"/>
              <a:t>formulirnya</a:t>
            </a:r>
            <a:r>
              <a:rPr lang="en-US" dirty="0"/>
              <a:t>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“Cash”.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3965" t="18677" r="5639" b="33594"/>
          <a:stretch/>
        </p:blipFill>
        <p:spPr>
          <a:xfrm>
            <a:off x="2102068" y="3142592"/>
            <a:ext cx="7788165" cy="27921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909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Penjualan</a:t>
            </a:r>
            <a:r>
              <a:rPr lang="en-US" sz="2800" dirty="0"/>
              <a:t> Cash (2)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057928" y="3783724"/>
            <a:ext cx="9352094" cy="2869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Pilih</a:t>
            </a:r>
            <a:r>
              <a:rPr lang="en-US" dirty="0">
                <a:solidFill>
                  <a:schemeClr val="tx1"/>
                </a:solidFill>
              </a:rPr>
              <a:t> TNKB PLAT </a:t>
            </a:r>
            <a:r>
              <a:rPr lang="en-US" dirty="0" err="1">
                <a:solidFill>
                  <a:schemeClr val="tx1"/>
                </a:solidFill>
              </a:rPr>
              <a:t>Hitam</a:t>
            </a:r>
            <a:r>
              <a:rPr lang="en-US" dirty="0">
                <a:solidFill>
                  <a:schemeClr val="tx1"/>
                </a:solidFill>
              </a:rPr>
              <a:t>/Plat Merah, Isi </a:t>
            </a:r>
            <a:r>
              <a:rPr lang="en-US" dirty="0" err="1">
                <a:solidFill>
                  <a:schemeClr val="tx1"/>
                </a:solidFill>
              </a:rPr>
              <a:t>Uang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Muka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Titipan</a:t>
            </a:r>
            <a:r>
              <a:rPr lang="en-US" dirty="0">
                <a:solidFill>
                  <a:schemeClr val="tx1"/>
                </a:solidFill>
              </a:rPr>
              <a:t>, Isi </a:t>
            </a:r>
            <a:r>
              <a:rPr lang="en-US" dirty="0" err="1">
                <a:solidFill>
                  <a:schemeClr val="tx1"/>
                </a:solidFill>
              </a:rPr>
              <a:t>Uang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Muka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Titipan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Nopol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konsumen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nopol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kosongkan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Data BPKB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otomatis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pelanggan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diubah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Isi </a:t>
            </a:r>
            <a:r>
              <a:rPr lang="en-US" dirty="0" err="1">
                <a:solidFill>
                  <a:schemeClr val="tx1"/>
                </a:solidFill>
              </a:rPr>
              <a:t>Pesan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Nopol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konsumen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memesan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nopol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kosongkan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0" indent="0">
              <a:buNone/>
            </a:pPr>
            <a:r>
              <a:rPr lang="en-US" dirty="0" err="1"/>
              <a:t>Simpan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Jika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Jenis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Transaksi</a:t>
            </a:r>
            <a:r>
              <a:rPr lang="en-US" b="1" dirty="0">
                <a:solidFill>
                  <a:srgbClr val="FF0000"/>
                </a:solidFill>
              </a:rPr>
              <a:t> Cash </a:t>
            </a:r>
            <a:r>
              <a:rPr lang="en-US" b="1" dirty="0" err="1">
                <a:solidFill>
                  <a:srgbClr val="FF0000"/>
                </a:solidFill>
              </a:rPr>
              <a:t>maka</a:t>
            </a:r>
            <a:r>
              <a:rPr lang="en-US" b="1" dirty="0">
                <a:solidFill>
                  <a:srgbClr val="FF0000"/>
                </a:solidFill>
              </a:rPr>
              <a:t> Cash Tempo, </a:t>
            </a:r>
            <a:r>
              <a:rPr lang="en-US" b="1" dirty="0" err="1">
                <a:solidFill>
                  <a:srgbClr val="FF0000"/>
                </a:solidFill>
              </a:rPr>
              <a:t>Tanggal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Pelunasan</a:t>
            </a:r>
            <a:r>
              <a:rPr lang="en-US" b="1" dirty="0">
                <a:solidFill>
                  <a:srgbClr val="FF0000"/>
                </a:solidFill>
              </a:rPr>
              <a:t>, Leasing, </a:t>
            </a:r>
            <a:r>
              <a:rPr lang="en-US" b="1" dirty="0" err="1">
                <a:solidFill>
                  <a:srgbClr val="FF0000"/>
                </a:solidFill>
              </a:rPr>
              <a:t>dan</a:t>
            </a:r>
            <a:r>
              <a:rPr lang="en-US" b="1" dirty="0">
                <a:solidFill>
                  <a:srgbClr val="FF0000"/>
                </a:solidFill>
              </a:rPr>
              <a:t> Masa </a:t>
            </a:r>
            <a:r>
              <a:rPr lang="en-US" b="1" dirty="0" err="1">
                <a:solidFill>
                  <a:srgbClr val="FF0000"/>
                </a:solidFill>
              </a:rPr>
              <a:t>Angsuran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tidak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aktif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tidak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dapat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dipilih</a:t>
            </a:r>
            <a:r>
              <a:rPr lang="en-US" b="1" dirty="0">
                <a:solidFill>
                  <a:srgbClr val="FF0000"/>
                </a:solidFill>
              </a:rPr>
              <a:t>).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3956" t="43095" r="10863" b="23934"/>
          <a:stretch/>
        </p:blipFill>
        <p:spPr>
          <a:xfrm>
            <a:off x="2152518" y="1454510"/>
            <a:ext cx="7695673" cy="21884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327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Penjualan</a:t>
            </a:r>
            <a:r>
              <a:rPr lang="en-US" sz="2800" dirty="0"/>
              <a:t> Cash (3)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702678" y="4150913"/>
            <a:ext cx="9801935" cy="2523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pemesanan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Mohon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abaikan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Catatan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muncul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mengenail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langkah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setelah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Setelah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pemesanan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mengeluarkan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Nomor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Pesanan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dilanjutkan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menu Indent, </a:t>
            </a:r>
            <a:r>
              <a:rPr lang="en-US" dirty="0" err="1">
                <a:solidFill>
                  <a:schemeClr val="tx1"/>
                </a:solidFill>
              </a:rPr>
              <a:t>serta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komsumen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mencetak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kwitansi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titipan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),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mencetak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kwitansi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Pemesanan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Nopol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Nomor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Pesanan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acuannya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57928" y="1345323"/>
            <a:ext cx="9080683" cy="2710309"/>
            <a:chOff x="2057928" y="1345323"/>
            <a:chExt cx="9080683" cy="27103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53793" t="19246" r="776" b="50966"/>
            <a:stretch/>
          </p:blipFill>
          <p:spPr>
            <a:xfrm>
              <a:off x="2057928" y="1345323"/>
              <a:ext cx="9080683" cy="180666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53793" t="61106" r="776" b="23996"/>
            <a:stretch/>
          </p:blipFill>
          <p:spPr>
            <a:xfrm>
              <a:off x="2057928" y="3151990"/>
              <a:ext cx="9080683" cy="903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631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Penjualan</a:t>
            </a:r>
            <a:r>
              <a:rPr lang="en-US" sz="2800" dirty="0"/>
              <a:t> Cash (4)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702678" y="1345324"/>
            <a:ext cx="9801935" cy="532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menu Indent,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1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/>
              <a:t>SISTEM INFORMASI HONDA (SIHONDA)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22691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pic>
        <p:nvPicPr>
          <p:cNvPr id="11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822" t="11480" r="4997" b="5210"/>
          <a:stretch/>
        </p:blipFill>
        <p:spPr>
          <a:xfrm>
            <a:off x="2028893" y="1344613"/>
            <a:ext cx="6694694" cy="3830573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1702677" y="5321616"/>
            <a:ext cx="9801935" cy="12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aplikasi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2 </a:t>
            </a:r>
            <a:r>
              <a:rPr lang="en-US" dirty="0" err="1"/>
              <a:t>opsi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login </a:t>
            </a:r>
            <a:r>
              <a:rPr lang="en-US" dirty="0" err="1"/>
              <a:t>ke</a:t>
            </a:r>
            <a:r>
              <a:rPr lang="en-US" dirty="0"/>
              <a:t> H1 (</a:t>
            </a:r>
            <a:r>
              <a:rPr lang="en-US" dirty="0" err="1"/>
              <a:t>penjualan</a:t>
            </a:r>
            <a:r>
              <a:rPr lang="en-US" dirty="0"/>
              <a:t> unit) </a:t>
            </a:r>
            <a:r>
              <a:rPr lang="en-US" dirty="0" err="1"/>
              <a:t>atau</a:t>
            </a:r>
            <a:r>
              <a:rPr lang="en-US" dirty="0"/>
              <a:t> H2H3 (service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sparepart</a:t>
            </a:r>
            <a:r>
              <a:rPr lang="en-US" dirty="0"/>
              <a:t>)</a:t>
            </a:r>
            <a:endParaRPr lang="id-ID" dirty="0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322691" y="76074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INTRO</a:t>
            </a:r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0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Pembagian</a:t>
            </a:r>
            <a:r>
              <a:rPr lang="en-US" sz="2800" dirty="0"/>
              <a:t> </a:t>
            </a:r>
            <a:r>
              <a:rPr lang="en-US" sz="2800" dirty="0" err="1"/>
              <a:t>Akses</a:t>
            </a:r>
            <a:r>
              <a:rPr lang="en-US" sz="2800" dirty="0"/>
              <a:t> H1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22691" y="190500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702677" y="5321616"/>
            <a:ext cx="9801935" cy="1257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Pada</a:t>
            </a:r>
            <a:r>
              <a:rPr lang="en-US" dirty="0"/>
              <a:t> H1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yang </a:t>
            </a:r>
            <a:r>
              <a:rPr lang="en-US" dirty="0" err="1"/>
              <a:t>memegang</a:t>
            </a:r>
            <a:r>
              <a:rPr lang="en-US" dirty="0"/>
              <a:t> </a:t>
            </a:r>
            <a:r>
              <a:rPr lang="en-US" dirty="0" err="1"/>
              <a:t>peran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, </a:t>
            </a:r>
            <a:r>
              <a:rPr lang="en-US" dirty="0" err="1"/>
              <a:t>yakni</a:t>
            </a:r>
            <a:r>
              <a:rPr lang="en-US" dirty="0"/>
              <a:t> : </a:t>
            </a:r>
          </a:p>
          <a:p>
            <a:pPr marL="0" indent="0">
              <a:buFont typeface="Wingdings 3" charset="2"/>
              <a:buNone/>
            </a:pPr>
            <a:r>
              <a:rPr lang="en-US" dirty="0" err="1"/>
              <a:t>Direksi</a:t>
            </a:r>
            <a:r>
              <a:rPr lang="en-US" dirty="0"/>
              <a:t>,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Toko</a:t>
            </a:r>
            <a:r>
              <a:rPr lang="en-US" dirty="0"/>
              <a:t>(PIC), </a:t>
            </a:r>
            <a:r>
              <a:rPr lang="en-US" dirty="0" err="1"/>
              <a:t>Administrasi</a:t>
            </a:r>
            <a:r>
              <a:rPr lang="en-US" dirty="0"/>
              <a:t>, </a:t>
            </a:r>
            <a:r>
              <a:rPr lang="en-US" dirty="0" err="1"/>
              <a:t>Kasir</a:t>
            </a:r>
            <a:r>
              <a:rPr lang="en-US" dirty="0"/>
              <a:t>, Sales Counter, Sales, Gudang &amp; PDI, </a:t>
            </a:r>
            <a:r>
              <a:rPr lang="en-US" dirty="0" err="1"/>
              <a:t>dan</a:t>
            </a:r>
            <a:r>
              <a:rPr lang="en-US" dirty="0"/>
              <a:t> Driver.</a:t>
            </a:r>
            <a:endParaRPr lang="id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5000" t="16974" r="18879" b="16905"/>
          <a:stretch/>
        </p:blipFill>
        <p:spPr>
          <a:xfrm>
            <a:off x="5122739" y="1209948"/>
            <a:ext cx="2961809" cy="36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8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/>
              <a:t>Master (1)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702677" y="1345324"/>
            <a:ext cx="9801935" cy="5234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Pada</a:t>
            </a:r>
            <a:r>
              <a:rPr lang="en-US" dirty="0"/>
              <a:t> Menu Master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submenu.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Karyawan</a:t>
            </a:r>
            <a:r>
              <a:rPr lang="en-US" dirty="0"/>
              <a:t> 	: </a:t>
            </a:r>
            <a:r>
              <a:rPr lang="en-US" dirty="0" err="1"/>
              <a:t>Kelola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mencetak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detail per 					  </a:t>
            </a:r>
            <a:r>
              <a:rPr lang="en-US" dirty="0" err="1"/>
              <a:t>karyawan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</a:t>
            </a:r>
            <a:r>
              <a:rPr lang="en-US" dirty="0"/>
              <a:t>			: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diinput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master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					 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login </a:t>
            </a:r>
            <a:r>
              <a:rPr lang="en-US" dirty="0" err="1"/>
              <a:t>pada</a:t>
            </a:r>
            <a:r>
              <a:rPr lang="en-US" dirty="0"/>
              <a:t> system aplikasi </a:t>
            </a:r>
            <a:r>
              <a:rPr lang="en-US" dirty="0" err="1"/>
              <a:t>ini</a:t>
            </a:r>
            <a:r>
              <a:rPr lang="en-US" dirty="0"/>
              <a:t> (yang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				 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loginnya</a:t>
            </a:r>
            <a:r>
              <a:rPr lang="en-US" dirty="0"/>
              <a:t>). Menu </a:t>
            </a:r>
            <a:r>
              <a:rPr lang="en-US" dirty="0" err="1"/>
              <a:t>ini</a:t>
            </a:r>
            <a:r>
              <a:rPr lang="en-US" dirty="0"/>
              <a:t> juga 						 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me-</a:t>
            </a:r>
            <a:r>
              <a:rPr lang="en-US" i="1" dirty="0"/>
              <a:t>reset </a:t>
            </a:r>
            <a:r>
              <a:rPr lang="en-US" dirty="0"/>
              <a:t>password </a:t>
            </a:r>
            <a:r>
              <a:rPr lang="en-US" dirty="0" err="1"/>
              <a:t>karyawan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Barang</a:t>
            </a:r>
            <a:r>
              <a:rPr lang="en-US" dirty="0"/>
              <a:t>		: </a:t>
            </a:r>
            <a:r>
              <a:rPr lang="en-US" dirty="0" err="1"/>
              <a:t>Kelola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Pajak</a:t>
            </a:r>
            <a:r>
              <a:rPr lang="en-US" dirty="0"/>
              <a:t> </a:t>
            </a:r>
            <a:r>
              <a:rPr lang="en-US" b="1" dirty="0"/>
              <a:t>Matrix</a:t>
            </a:r>
            <a:r>
              <a:rPr lang="en-US" dirty="0"/>
              <a:t> 	: </a:t>
            </a:r>
            <a:r>
              <a:rPr lang="en-US" dirty="0" err="1"/>
              <a:t>Kelola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matrix.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Komisi</a:t>
            </a:r>
            <a:r>
              <a:rPr lang="en-US" dirty="0"/>
              <a:t>		: </a:t>
            </a:r>
            <a:r>
              <a:rPr lang="en-US" i="1" dirty="0"/>
              <a:t>Setting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						  </a:t>
            </a:r>
            <a:r>
              <a:rPr lang="en-US" dirty="0" err="1"/>
              <a:t>karyawan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Direksi</a:t>
            </a:r>
            <a:r>
              <a:rPr lang="en-US" dirty="0"/>
              <a:t>, PIC, Counter Sales, </a:t>
            </a:r>
            <a:r>
              <a:rPr lang="en-US" dirty="0" err="1"/>
              <a:t>atau</a:t>
            </a:r>
            <a:r>
              <a:rPr lang="en-US" dirty="0"/>
              <a:t> Sales, </a:t>
            </a:r>
            <a:r>
              <a:rPr lang="en-US" dirty="0" err="1"/>
              <a:t>maka</a:t>
            </a:r>
            <a:r>
              <a:rPr lang="en-US" dirty="0"/>
              <a:t> 					 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						  cash/</a:t>
            </a:r>
            <a:r>
              <a:rPr lang="en-US" dirty="0" err="1"/>
              <a:t>kredit</a:t>
            </a:r>
            <a:r>
              <a:rPr lang="en-US" dirty="0"/>
              <a:t> unit yang </a:t>
            </a:r>
            <a:r>
              <a:rPr lang="en-US" dirty="0" err="1"/>
              <a:t>dijual</a:t>
            </a:r>
            <a:r>
              <a:rPr lang="en-US" dirty="0"/>
              <a:t>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Kasir</a:t>
            </a:r>
            <a:r>
              <a:rPr lang="en-US" dirty="0"/>
              <a:t>, </a:t>
            </a:r>
            <a:r>
              <a:rPr lang="en-US" dirty="0" err="1"/>
              <a:t>Administrasi</a:t>
            </a:r>
            <a:r>
              <a:rPr lang="en-US" dirty="0"/>
              <a:t>, 						  Gudang &amp; PDI, </a:t>
            </a:r>
            <a:r>
              <a:rPr lang="en-US" dirty="0" err="1"/>
              <a:t>dan</a:t>
            </a:r>
            <a:r>
              <a:rPr lang="en-US" dirty="0"/>
              <a:t> Driver,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					  total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dealer.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7143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/>
              <a:t>Master (2)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702677" y="1345324"/>
            <a:ext cx="9801935" cy="5234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Biaya</a:t>
            </a:r>
            <a:r>
              <a:rPr lang="en-US" dirty="0"/>
              <a:t> </a:t>
            </a:r>
            <a:r>
              <a:rPr lang="en-US" b="1" dirty="0"/>
              <a:t>Lain-lain</a:t>
            </a:r>
            <a:r>
              <a:rPr lang="en-US" dirty="0"/>
              <a:t> </a:t>
            </a:r>
            <a:r>
              <a:rPr lang="en-US" b="1" dirty="0"/>
              <a:t>BBN</a:t>
            </a:r>
            <a:r>
              <a:rPr lang="en-US" dirty="0"/>
              <a:t> 	: </a:t>
            </a:r>
            <a:r>
              <a:rPr lang="en-US" dirty="0" err="1"/>
              <a:t>Kelola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lain-lain BBN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perhitugnan</a:t>
            </a:r>
            <a:r>
              <a:rPr lang="en-US" dirty="0"/>
              <a:t> 								  </a:t>
            </a:r>
            <a:r>
              <a:rPr lang="en-US" dirty="0" err="1"/>
              <a:t>penjualan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Leasing</a:t>
            </a:r>
            <a:r>
              <a:rPr lang="en-US" dirty="0"/>
              <a:t>		: </a:t>
            </a:r>
            <a:r>
              <a:rPr lang="en-US" dirty="0" err="1"/>
              <a:t>Kelola</a:t>
            </a:r>
            <a:r>
              <a:rPr lang="en-US" dirty="0"/>
              <a:t> leasing.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Gudang</a:t>
            </a:r>
            <a:r>
              <a:rPr lang="en-US" dirty="0"/>
              <a:t>		: </a:t>
            </a:r>
            <a:r>
              <a:rPr lang="en-US" dirty="0" err="1"/>
              <a:t>Kelola</a:t>
            </a:r>
            <a:r>
              <a:rPr lang="en-US" dirty="0"/>
              <a:t> </a:t>
            </a:r>
            <a:r>
              <a:rPr lang="en-US" dirty="0" err="1"/>
              <a:t>gudang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aplikasi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memungkinkannya</a:t>
            </a:r>
            <a:r>
              <a:rPr lang="en-US" dirty="0"/>
              <a:t> </a:t>
            </a:r>
            <a:r>
              <a:rPr lang="en-US" i="1" dirty="0" err="1"/>
              <a:t>multy</a:t>
            </a:r>
            <a:r>
              <a:rPr lang="en-US" dirty="0"/>
              <a:t> 					  Gudang.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Daerah</a:t>
            </a:r>
            <a:r>
              <a:rPr lang="en-US" dirty="0"/>
              <a:t>	 	: </a:t>
            </a:r>
            <a:r>
              <a:rPr lang="en-US" dirty="0" err="1"/>
              <a:t>Kelola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(</a:t>
            </a:r>
            <a:r>
              <a:rPr lang="en-US" dirty="0" err="1"/>
              <a:t>Kabupaten</a:t>
            </a:r>
            <a:r>
              <a:rPr lang="en-US" dirty="0"/>
              <a:t>/Kota, </a:t>
            </a:r>
            <a:r>
              <a:rPr lang="en-US" dirty="0" err="1"/>
              <a:t>Kecamatan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Kelurahan</a:t>
            </a:r>
            <a:r>
              <a:rPr lang="en-US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Target</a:t>
            </a:r>
            <a:r>
              <a:rPr lang="en-US" dirty="0"/>
              <a:t>		: </a:t>
            </a:r>
            <a:r>
              <a:rPr lang="en-US" dirty="0" err="1"/>
              <a:t>Kelola</a:t>
            </a:r>
            <a:r>
              <a:rPr lang="en-US" dirty="0"/>
              <a:t> target dealer per </a:t>
            </a:r>
            <a:r>
              <a:rPr lang="en-US" dirty="0" err="1"/>
              <a:t>periode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Perusahaan</a:t>
            </a:r>
            <a:r>
              <a:rPr lang="en-US" dirty="0"/>
              <a:t>	: </a:t>
            </a:r>
            <a:r>
              <a:rPr lang="en-US" dirty="0" err="1"/>
              <a:t>Kelola</a:t>
            </a:r>
            <a:r>
              <a:rPr lang="en-US" dirty="0"/>
              <a:t> detail </a:t>
            </a:r>
            <a:r>
              <a:rPr lang="en-US" dirty="0" err="1"/>
              <a:t>perusahaan</a:t>
            </a:r>
            <a:r>
              <a:rPr lang="en-US" dirty="0"/>
              <a:t>.</a:t>
            </a:r>
            <a:endParaRPr lang="id-ID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Untuk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memulai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penggunaan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sistem</a:t>
            </a:r>
            <a:r>
              <a:rPr lang="en-US" b="1" dirty="0">
                <a:solidFill>
                  <a:srgbClr val="FF0000"/>
                </a:solidFill>
              </a:rPr>
              <a:t> aplikasi </a:t>
            </a:r>
            <a:r>
              <a:rPr lang="en-US" b="1" dirty="0" err="1">
                <a:solidFill>
                  <a:srgbClr val="FF0000"/>
                </a:solidFill>
              </a:rPr>
              <a:t>ini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setiap</a:t>
            </a:r>
            <a:r>
              <a:rPr lang="en-US" b="1" dirty="0">
                <a:solidFill>
                  <a:srgbClr val="FF0000"/>
                </a:solidFill>
              </a:rPr>
              <a:t> master </a:t>
            </a:r>
            <a:r>
              <a:rPr lang="en-US" b="1" dirty="0" err="1">
                <a:solidFill>
                  <a:srgbClr val="FF0000"/>
                </a:solidFill>
              </a:rPr>
              <a:t>harus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dilengkapi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terlebih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dahulu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endParaRPr lang="id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22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Pembelian</a:t>
            </a:r>
            <a:r>
              <a:rPr lang="en-US" sz="2800" dirty="0"/>
              <a:t> (1)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702677" y="1345324"/>
            <a:ext cx="9801935" cy="5234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pembelian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melalui</a:t>
            </a:r>
            <a:r>
              <a:rPr lang="en-US" dirty="0">
                <a:solidFill>
                  <a:schemeClr val="tx1"/>
                </a:solidFill>
              </a:rPr>
              <a:t> menu </a:t>
            </a:r>
            <a:r>
              <a:rPr lang="en-US" dirty="0" err="1">
                <a:solidFill>
                  <a:schemeClr val="tx1"/>
                </a:solidFill>
              </a:rPr>
              <a:t>Pembelian</a:t>
            </a:r>
            <a:r>
              <a:rPr lang="en-US" dirty="0">
                <a:solidFill>
                  <a:schemeClr val="tx1"/>
                </a:solidFill>
              </a:rPr>
              <a:t> –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Lengkapi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formulirnya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lanjutkan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Tambah</a:t>
            </a:r>
            <a:r>
              <a:rPr lang="en-US" dirty="0">
                <a:solidFill>
                  <a:schemeClr val="tx1"/>
                </a:solidFill>
              </a:rPr>
              <a:t> Detail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pilih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Nomor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Rangka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Nomor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Mesin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Bersihnya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Simpan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397" t="24076" b="54616"/>
          <a:stretch/>
        </p:blipFill>
        <p:spPr>
          <a:xfrm>
            <a:off x="2112579" y="2133597"/>
            <a:ext cx="9933815" cy="14083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776" t="11860" r="10344" b="55185"/>
          <a:stretch/>
        </p:blipFill>
        <p:spPr>
          <a:xfrm>
            <a:off x="2112579" y="4414340"/>
            <a:ext cx="7346732" cy="2168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760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Pembelian</a:t>
            </a:r>
            <a:r>
              <a:rPr lang="en-US" sz="2800" dirty="0"/>
              <a:t> (2)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621" t="16404" b="21661"/>
          <a:stretch/>
        </p:blipFill>
        <p:spPr>
          <a:xfrm>
            <a:off x="2165132" y="2060028"/>
            <a:ext cx="9649089" cy="3909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1702678" y="1345324"/>
            <a:ext cx="9801935" cy="695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3"/>
            </a:pP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mengkalkulasikan</a:t>
            </a:r>
            <a:r>
              <a:rPr lang="en-US" dirty="0">
                <a:solidFill>
                  <a:schemeClr val="tx1"/>
                </a:solidFill>
              </a:rPr>
              <a:t> Grand Total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, Grand Total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+ PPN, Qty </a:t>
            </a:r>
            <a:r>
              <a:rPr lang="en-US" dirty="0" err="1">
                <a:solidFill>
                  <a:schemeClr val="tx1"/>
                </a:solidFill>
              </a:rPr>
              <a:t>Beku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menambahkan</a:t>
            </a:r>
            <a:r>
              <a:rPr lang="en-US" dirty="0">
                <a:solidFill>
                  <a:schemeClr val="tx1"/>
                </a:solidFill>
              </a:rPr>
              <a:t> detail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Simpan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 startAt="3"/>
            </a:pP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8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Pembelian</a:t>
            </a:r>
            <a:r>
              <a:rPr lang="en-US" sz="2800" dirty="0"/>
              <a:t> (3)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702678" y="1345324"/>
            <a:ext cx="9801935" cy="695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4"/>
            </a:pPr>
            <a:r>
              <a:rPr lang="en-US" dirty="0" err="1">
                <a:solidFill>
                  <a:schemeClr val="tx1"/>
                </a:solidFill>
              </a:rPr>
              <a:t>Setelah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simpan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muncul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jendela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cetak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. OK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cetak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 startAt="4"/>
            </a:pPr>
            <a:endParaRPr lang="id-ID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724" t="19246" r="9827" b="18821"/>
          <a:stretch/>
        </p:blipFill>
        <p:spPr>
          <a:xfrm>
            <a:off x="2144110" y="2081060"/>
            <a:ext cx="9249104" cy="45208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690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02677" y="624110"/>
            <a:ext cx="9801936" cy="574072"/>
          </a:xfrm>
        </p:spPr>
        <p:txBody>
          <a:bodyPr>
            <a:normAutofit/>
          </a:bodyPr>
          <a:lstStyle/>
          <a:p>
            <a:r>
              <a:rPr lang="en-US" sz="2800" dirty="0" err="1"/>
              <a:t>Transaksi</a:t>
            </a:r>
            <a:r>
              <a:rPr lang="en-US" sz="2800" dirty="0"/>
              <a:t> </a:t>
            </a:r>
            <a:r>
              <a:rPr lang="en-US" sz="2800" dirty="0" err="1"/>
              <a:t>Pembelian</a:t>
            </a:r>
            <a:r>
              <a:rPr lang="en-US" sz="2800" dirty="0"/>
              <a:t> (5)</a:t>
            </a:r>
            <a:endParaRPr lang="id-ID" sz="2800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444" y="970952"/>
            <a:ext cx="1064674" cy="3743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d-ID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22691" y="718706"/>
            <a:ext cx="938550" cy="479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H1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702678" y="3814578"/>
            <a:ext cx="9801935" cy="2766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pembelian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Mohon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abaikan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Catatan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muncul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berisikan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mengenail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langkah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setelah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sini</a:t>
            </a:r>
            <a:r>
              <a:rPr lang="en-US" dirty="0">
                <a:solidFill>
                  <a:schemeClr val="tx1"/>
                </a:solidFill>
              </a:rPr>
              <a:t>, proses </a:t>
            </a:r>
            <a:r>
              <a:rPr lang="en-US" dirty="0" err="1">
                <a:solidFill>
                  <a:schemeClr val="tx1"/>
                </a:solidFill>
              </a:rPr>
              <a:t>pembelian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dilanjutkan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menu </a:t>
            </a:r>
            <a:r>
              <a:rPr lang="en-US" dirty="0" err="1">
                <a:solidFill>
                  <a:schemeClr val="tx1"/>
                </a:solidFill>
              </a:rPr>
              <a:t>Konfirmasi</a:t>
            </a:r>
            <a:r>
              <a:rPr lang="en-US" dirty="0">
                <a:solidFill>
                  <a:schemeClr val="tx1"/>
                </a:solidFill>
              </a:rPr>
              <a:t> Nota </a:t>
            </a:r>
            <a:r>
              <a:rPr lang="en-US" dirty="0" err="1">
                <a:solidFill>
                  <a:schemeClr val="tx1"/>
                </a:solidFill>
              </a:rPr>
              <a:t>Beli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bagian</a:t>
            </a:r>
            <a:r>
              <a:rPr lang="en-US" dirty="0">
                <a:solidFill>
                  <a:schemeClr val="tx1"/>
                </a:solidFill>
              </a:rPr>
              <a:t> Gudang &amp; PDI. Proses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memvalidasi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barang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masuk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gudang</a:t>
            </a:r>
            <a:r>
              <a:rPr lang="en-US" dirty="0">
                <a:solidFill>
                  <a:schemeClr val="tx1"/>
                </a:solidFill>
              </a:rPr>
              <a:t> dealer.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879" t="19530" r="862" b="42685"/>
          <a:stretch/>
        </p:blipFill>
        <p:spPr>
          <a:xfrm>
            <a:off x="2144110" y="1334827"/>
            <a:ext cx="9249104" cy="23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392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410</TotalTime>
  <Words>792</Words>
  <Application>Microsoft Office PowerPoint</Application>
  <PresentationFormat>Widescreen</PresentationFormat>
  <Paragraphs>109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Wisp</vt:lpstr>
      <vt:lpstr>SISTEM INFORMASI HONDA (SIHONDA)</vt:lpstr>
      <vt:lpstr>SISTEM INFORMASI HONDA (SIHONDA)</vt:lpstr>
      <vt:lpstr>Pembagian Akses H1</vt:lpstr>
      <vt:lpstr>Master (1)</vt:lpstr>
      <vt:lpstr>Master (2)</vt:lpstr>
      <vt:lpstr>Transaksi Pembelian (1)</vt:lpstr>
      <vt:lpstr>Transaksi Pembelian (2)</vt:lpstr>
      <vt:lpstr>Transaksi Pembelian (3)</vt:lpstr>
      <vt:lpstr>Transaksi Pembelian (5)</vt:lpstr>
      <vt:lpstr>Penerimaan Barang (1)</vt:lpstr>
      <vt:lpstr>Penerimaan Barang (2)</vt:lpstr>
      <vt:lpstr>Pembayaran Nota Beli (1)</vt:lpstr>
      <vt:lpstr>Pembayaran Nota Beli (2)</vt:lpstr>
      <vt:lpstr>Penjualan Cash (1)</vt:lpstr>
      <vt:lpstr>Penjualan Cash (2)</vt:lpstr>
      <vt:lpstr>Penjualan Cash (3)</vt:lpstr>
      <vt:lpstr>Penjualan Cash (4)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HONDA (SIHONDA)</dc:title>
  <dc:creator>Arief Pradipta</dc:creator>
  <cp:lastModifiedBy>Arief Pradipta</cp:lastModifiedBy>
  <cp:revision>33</cp:revision>
  <dcterms:created xsi:type="dcterms:W3CDTF">2017-05-08T02:50:50Z</dcterms:created>
  <dcterms:modified xsi:type="dcterms:W3CDTF">2017-05-08T09:40:52Z</dcterms:modified>
</cp:coreProperties>
</file>